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62" r:id="rId4"/>
    <p:sldId id="272" r:id="rId5"/>
    <p:sldId id="256" r:id="rId6"/>
    <p:sldId id="261" r:id="rId7"/>
    <p:sldId id="266" r:id="rId8"/>
    <p:sldId id="278" r:id="rId9"/>
    <p:sldId id="273" r:id="rId10"/>
    <p:sldId id="271" r:id="rId11"/>
    <p:sldId id="264" r:id="rId12"/>
    <p:sldId id="274" r:id="rId13"/>
    <p:sldId id="269" r:id="rId14"/>
    <p:sldId id="268" r:id="rId15"/>
    <p:sldId id="270" r:id="rId16"/>
    <p:sldId id="260" r:id="rId17"/>
    <p:sldId id="279" r:id="rId18"/>
    <p:sldId id="280" r:id="rId19"/>
    <p:sldId id="281" r:id="rId20"/>
    <p:sldId id="282" r:id="rId21"/>
    <p:sldId id="276" r:id="rId2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8E3432"/>
    <a:srgbClr val="666633"/>
    <a:srgbClr val="006600"/>
    <a:srgbClr val="0000FF"/>
    <a:srgbClr val="996633"/>
    <a:srgbClr val="FFFF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51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E9BB-E027-4368-A6CF-64C104198F83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A78A-E0FE-4599-A7B3-0001C20742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CA173-0556-43D1-BDFF-09314B99D76A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52B3-FA90-4C88-B93F-26E3655F58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D4147-7396-4DD5-842A-06E36BA9212E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8EC7-750D-41AE-A696-574CECBA17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E4038-0356-4ED8-9A5A-EEEF3ECB5C13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DD84-C4F5-4514-A86F-04797FD43A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C9A3-EFC3-4C55-A2F2-3ACD8AC97EB7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DE8BC-F89A-48AB-A528-6D51DE5BAC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2F32A-705C-4B9A-B3DA-803300C5F9A9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C9BBB-18C0-4CCB-A5B7-88FE833F83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7CC70-824F-4D02-916E-8DD7160E21AE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3F219-04BC-43A1-BD8D-8CCEB8EC3F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97D5D-D436-4408-905C-6C30E295973A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6D3E9-3CA9-452E-896E-A166DE34E0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16F5-BD5A-4D10-9D80-B2B86E63265D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53E82-6892-4676-B710-83185558F4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2A2D8-1EE8-4C7E-9E8F-96C451916A98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1390-D32E-41ED-850B-47E6CB080C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3B8C2-A3DB-4A9F-A56E-62D6E922AE71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8142-C726-46E9-A1D4-7B13B36693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7441C"/>
            </a:gs>
            <a:gs pos="50000">
              <a:srgbClr val="77933C"/>
            </a:gs>
            <a:gs pos="100000">
              <a:srgbClr val="37441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FDB127-2EA5-4190-B737-DFBC14F1D20C}" type="datetimeFigureOut">
              <a:rPr lang="pl-PL"/>
              <a:pPr>
                <a:defRPr/>
              </a:pPr>
              <a:t>2011-10-23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98E2E0-5D2C-41AB-8DB8-61CE02DC3E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jpeg"/><Relationship Id="rId3" Type="http://schemas.openxmlformats.org/officeDocument/2006/relationships/hyperlink" Target="http://www.rycerz.franciszkanie.pl/covers.php?photo_id=11" TargetMode="External"/><Relationship Id="rId7" Type="http://schemas.openxmlformats.org/officeDocument/2006/relationships/hyperlink" Target="http://www.rycerz.franciszkanie.pl/covers.php?photo_id=56" TargetMode="External"/><Relationship Id="rId12" Type="http://schemas.openxmlformats.org/officeDocument/2006/relationships/hyperlink" Target="http://www.rycerz.franciszkanie.pl/covers.php?photo_id=28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hyperlink" Target="http://www.rycerz.franciszkanie.pl/covers.php?photo_id=1" TargetMode="External"/><Relationship Id="rId15" Type="http://schemas.openxmlformats.org/officeDocument/2006/relationships/image" Target="../media/image19.jpeg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openxmlformats.org/officeDocument/2006/relationships/hyperlink" Target="http://www.rycerz.franciszkanie.pl/covers.php?photo_id=21" TargetMode="External"/><Relationship Id="rId14" Type="http://schemas.openxmlformats.org/officeDocument/2006/relationships/hyperlink" Target="http://www.rycerz.franciszkanie.pl/covers.php?photo_id=1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adiopodlasie.pl/upl/articles/a9eabba98687eca90552eb488393f5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549275"/>
            <a:ext cx="4032250" cy="604837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55650" y="3573463"/>
            <a:ext cx="36004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4000" dirty="0">
                <a:solidFill>
                  <a:srgbClr val="FFFF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Święty Maksymilian Maria Kolbe (1894-1941)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468313" y="260350"/>
            <a:ext cx="3960812" cy="309562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8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pl-PL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L Millenium 6" pitchFamily="2" charset="0"/>
            </a:endParaRPr>
          </a:p>
          <a:p>
            <a:pPr algn="ctr">
              <a:defRPr/>
            </a:pPr>
            <a:r>
              <a:rPr lang="pl-PL" sz="5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„Szaleniec</a:t>
            </a:r>
          </a:p>
          <a:p>
            <a:pPr algn="ctr">
              <a:defRPr/>
            </a:pPr>
            <a:r>
              <a:rPr lang="pl-PL" sz="5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Boży”</a:t>
            </a:r>
          </a:p>
          <a:p>
            <a:pPr algn="ctr">
              <a:defRPr/>
            </a:pPr>
            <a:endParaRPr lang="pl-PL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L Millenium 6" pitchFamily="2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japonia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3138" y="0"/>
            <a:ext cx="12241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8" descr="20040720204710"/>
          <p:cNvPicPr>
            <a:picLocks noChangeAspect="1" noChangeArrowheads="1"/>
          </p:cNvPicPr>
          <p:nvPr/>
        </p:nvPicPr>
        <p:blipFill>
          <a:blip r:embed="rId3"/>
          <a:srcRect r="39534"/>
          <a:stretch>
            <a:fillRect/>
          </a:stretch>
        </p:blipFill>
        <p:spPr bwMode="auto">
          <a:xfrm>
            <a:off x="6765925" y="3068638"/>
            <a:ext cx="2378075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1" name="Picture 25" descr="O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3721100"/>
            <a:ext cx="4500562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21" descr="Maxinrom05d"/>
          <p:cNvPicPr>
            <a:picLocks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1916113"/>
            <a:ext cx="2857500" cy="4000500"/>
          </a:xfrm>
          <a:noFill/>
        </p:spPr>
      </p:pic>
      <p:sp>
        <p:nvSpPr>
          <p:cNvPr id="29722" name="AutoShape 26"/>
          <p:cNvSpPr>
            <a:spLocks noChangeArrowheads="1"/>
          </p:cNvSpPr>
          <p:nvPr/>
        </p:nvSpPr>
        <p:spPr bwMode="auto">
          <a:xfrm>
            <a:off x="2051050" y="1268413"/>
            <a:ext cx="5327650" cy="2374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 roku 1930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wraz z czterema braćmi</a:t>
            </a:r>
            <a:b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wyrusza do Japonii.</a:t>
            </a:r>
            <a:r>
              <a:rPr lang="pl-PL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endParaRPr lang="pl-PL" sz="4400" dirty="0">
              <a:solidFill>
                <a:srgbClr val="FFFF66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2"/>
          <p:cNvSpPr>
            <a:spLocks noGrp="1"/>
          </p:cNvSpPr>
          <p:nvPr>
            <p:ph idx="1"/>
          </p:nvPr>
        </p:nvSpPr>
        <p:spPr>
          <a:xfrm>
            <a:off x="4357688" y="3286125"/>
            <a:ext cx="4329112" cy="2840038"/>
          </a:xfrm>
        </p:spPr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794125"/>
            <a:ext cx="4535488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japonia6"/>
          <p:cNvPicPr>
            <a:picLocks noChangeAspect="1" noChangeArrowheads="1"/>
          </p:cNvPicPr>
          <p:nvPr/>
        </p:nvPicPr>
        <p:blipFill>
          <a:blip r:embed="rId3"/>
          <a:srcRect l="6778"/>
          <a:stretch>
            <a:fillRect/>
          </a:stretch>
        </p:blipFill>
        <p:spPr bwMode="auto">
          <a:xfrm>
            <a:off x="4140200" y="115888"/>
            <a:ext cx="49339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3" descr="smkJapao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22955">
            <a:off x="107950" y="3789363"/>
            <a:ext cx="23717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5" descr="ki"/>
          <p:cNvPicPr>
            <a:picLocks noChangeAspect="1" noChangeArrowheads="1"/>
          </p:cNvPicPr>
          <p:nvPr/>
        </p:nvPicPr>
        <p:blipFill>
          <a:blip r:embed="rId5"/>
          <a:srcRect r="7390"/>
          <a:stretch>
            <a:fillRect/>
          </a:stretch>
        </p:blipFill>
        <p:spPr bwMode="auto">
          <a:xfrm>
            <a:off x="107950" y="114300"/>
            <a:ext cx="360045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17" descr="p14img_geki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60009">
            <a:off x="2627313" y="1916113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19" descr="p14img_geki0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19509">
            <a:off x="2771775" y="25654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Picture 21" descr="アシジの聖フランシスコ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668279">
            <a:off x="3635375" y="765175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23" descr="風花の丘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305426">
            <a:off x="2411413" y="42926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0" y="1916113"/>
            <a:ext cx="8964613" cy="22336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 „kraju kwitnącej wiśni”, zakłada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„Mugenzai no Sono”, czyli „Ogród Niepokalanej”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oraz wydaje czasopismo „Seibo no Kishi”.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151779745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79727">
            <a:off x="5724525" y="836613"/>
            <a:ext cx="35814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Święty Maksymilian Kol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257175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188913"/>
            <a:ext cx="32162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" descr="http://www.brewiarz.pl/czytelnia/swieci/img/08/1408-maksymilian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13018">
            <a:off x="107950" y="3357563"/>
            <a:ext cx="24971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2124075" y="3573463"/>
            <a:ext cx="5113338" cy="187166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Powraca do Polski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 roku 1936.</a:t>
            </a:r>
            <a:endParaRPr lang="pl-PL" sz="4400" dirty="0">
              <a:solidFill>
                <a:srgbClr val="FFFF66"/>
              </a:solidFill>
              <a:latin typeface="Book Antiqua" pitchFamily="18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2627313" y="5300663"/>
            <a:ext cx="6300787" cy="1557337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„</a:t>
            </a:r>
            <a:r>
              <a:rPr lang="pl-PL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Powierz się każdego dnia bardziej</a:t>
            </a:r>
          </a:p>
          <a:p>
            <a:pPr algn="ctr">
              <a:defRPr/>
            </a:pPr>
            <a:r>
              <a:rPr lang="pl-PL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w ręce Jezusa i Niepokalanej.</a:t>
            </a:r>
          </a:p>
          <a:p>
            <a:pPr algn="ctr">
              <a:defRPr/>
            </a:pPr>
            <a:r>
              <a:rPr lang="pl-PL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Nie trap się</a:t>
            </a:r>
            <a:r>
              <a:rPr lang="pl-P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.” </a:t>
            </a:r>
            <a:br>
              <a:rPr lang="pl-P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				</a:t>
            </a:r>
            <a:r>
              <a:rPr lang="pl-PL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(słowa Św. Maksymiliana)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 animBg="1"/>
      <p:bldP spid="338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iwo"/>
          <p:cNvPicPr>
            <a:picLocks noChangeAspect="1" noChangeArrowheads="1"/>
          </p:cNvPicPr>
          <p:nvPr/>
        </p:nvPicPr>
        <p:blipFill>
          <a:blip r:embed="rId2"/>
          <a:srcRect t="18217"/>
          <a:stretch>
            <a:fillRect/>
          </a:stretch>
        </p:blipFill>
        <p:spPr bwMode="auto">
          <a:xfrm>
            <a:off x="785786" y="285728"/>
            <a:ext cx="31496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molga_pawiak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00042"/>
            <a:ext cx="3789363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928662" y="4286256"/>
            <a:ext cx="5929354" cy="2357454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Rozpoczyna się II wojna światowa.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17 lutego 1941r.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ojciec </a:t>
            </a: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Kolbe </a:t>
            </a: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zostaje aresztowany.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ttp://www.cyceron.org/zdjecia/oboz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0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Kolbe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214554"/>
            <a:ext cx="5151438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1285852" y="4357694"/>
            <a:ext cx="7570811" cy="238283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„Jestem katolickim księdzem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polskim, jestem </a:t>
            </a: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stary, chcę </a:t>
            </a: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umrzeć za niego,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 on ma żonę i dzieci...”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571472" y="285728"/>
            <a:ext cx="7786742" cy="178595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Najpierw osadzony w więzieniu na Pawiaku,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Potem przewieziony do Auschwitz,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gdzie otrzymuje numer:</a:t>
            </a:r>
            <a:endParaRPr lang="pl-PL" sz="2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 rot="-20160000">
            <a:off x="6755573" y="1824043"/>
            <a:ext cx="2447925" cy="719138"/>
          </a:xfrm>
          <a:prstGeom prst="rect">
            <a:avLst/>
          </a:prstGeom>
          <a:solidFill>
            <a:schemeClr val="bg1">
              <a:alpha val="9215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 rot="-20160000">
            <a:off x="7649824" y="210354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dirty="0">
                <a:latin typeface="Bookman Old Style" pitchFamily="18" charset="0"/>
              </a:rPr>
              <a:t>16 670</a:t>
            </a: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 rot="-20160000" flipV="1">
            <a:off x="6901622" y="1612901"/>
            <a:ext cx="649288" cy="504825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pl-PL" sz="2400">
                <a:solidFill>
                  <a:schemeClr val="bg1"/>
                </a:solidFill>
                <a:latin typeface="Bookman Old Style" pitchFamily="18" charset="0"/>
              </a:rPr>
              <a:t>P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/>
      <p:bldP spid="7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2" descr="http://www.dabrowa.franciszkanie.pl/userfiles/Ma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39725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3492500" y="1125538"/>
            <a:ext cx="5076825" cy="511175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„Ja bym chciał i pragnął,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być startym na proch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dla Niepokalanej,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 ten proch,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żeby wiatr rozniósł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 całym świecie,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iżby z tego nic</a:t>
            </a:r>
          </a:p>
          <a:p>
            <a:pPr algn="ctr"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nie pozostało...”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mary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60350"/>
            <a:ext cx="309562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250825" y="115888"/>
            <a:ext cx="5219700" cy="223202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„Tylko miłość</a:t>
            </a:r>
          </a:p>
          <a:p>
            <a:pPr algn="ctr">
              <a:defRPr/>
            </a:pPr>
            <a:r>
              <a:rPr lang="pl-PL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jest twórcza.”</a:t>
            </a:r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133600"/>
            <a:ext cx="4189413" cy="314325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356100" y="5300663"/>
            <a:ext cx="3600450" cy="935037"/>
          </a:xfrm>
          <a:prstGeom prst="rect">
            <a:avLst/>
          </a:prstGeom>
          <a:gradFill rotWithShape="1">
            <a:gsLst>
              <a:gs pos="0">
                <a:srgbClr val="006600">
                  <a:alpha val="78000"/>
                </a:srgbClr>
              </a:gs>
              <a:gs pos="100000">
                <a:srgbClr val="00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2400">
                <a:solidFill>
                  <a:srgbClr val="FFFF66"/>
                </a:solidFill>
                <a:latin typeface="Book Antiqua" pitchFamily="18" charset="0"/>
              </a:rPr>
              <a:t>Strachocina</a:t>
            </a:r>
          </a:p>
          <a:p>
            <a:pPr algn="ctr"/>
            <a:r>
              <a:rPr lang="pl-PL" sz="2400">
                <a:solidFill>
                  <a:srgbClr val="FFFF66"/>
                </a:solidFill>
                <a:latin typeface="Book Antiqua" pitchFamily="18" charset="0"/>
              </a:rPr>
              <a:t>– Niepokalanów Żeński</a:t>
            </a:r>
            <a:r>
              <a:rPr lang="pl-PL">
                <a:latin typeface="Book Antiqua" pitchFamily="18" charset="0"/>
              </a:rPr>
              <a:t> </a:t>
            </a:r>
          </a:p>
        </p:txBody>
      </p:sp>
      <p:pic>
        <p:nvPicPr>
          <p:cNvPr id="14353" name="Picture 17" descr="Strachocina - śluby 130"/>
          <p:cNvPicPr>
            <a:picLocks noChangeAspect="1" noChangeArrowheads="1"/>
          </p:cNvPicPr>
          <p:nvPr/>
        </p:nvPicPr>
        <p:blipFill>
          <a:blip r:embed="rId4" cstate="print"/>
          <a:srcRect l="9700" t="1965" r="11601"/>
          <a:stretch>
            <a:fillRect/>
          </a:stretch>
        </p:blipFill>
        <p:spPr bwMode="auto">
          <a:xfrm rot="-957743">
            <a:off x="0" y="2636838"/>
            <a:ext cx="3024188" cy="251301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4354" name="Picture 18" descr="s"/>
          <p:cNvPicPr>
            <a:picLocks noChangeAspect="1" noChangeArrowheads="1"/>
          </p:cNvPicPr>
          <p:nvPr/>
        </p:nvPicPr>
        <p:blipFill>
          <a:blip r:embed="rId5"/>
          <a:srcRect t="10924"/>
          <a:stretch>
            <a:fillRect/>
          </a:stretch>
        </p:blipFill>
        <p:spPr bwMode="auto">
          <a:xfrm>
            <a:off x="1908175" y="4365625"/>
            <a:ext cx="1962150" cy="23495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4357" name="Picture 21" descr="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941888"/>
            <a:ext cx="1220788" cy="162718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animBg="1"/>
      <p:bldP spid="143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500034" y="357166"/>
            <a:ext cx="7077088" cy="164307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Każdy człowiek – duży i mały –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może zostać rycerzem Niepokalanej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Obraz 2" descr="głow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071678"/>
            <a:ext cx="2266749" cy="3391850"/>
          </a:xfrm>
          <a:prstGeom prst="rect">
            <a:avLst/>
          </a:prstGeom>
        </p:spPr>
      </p:pic>
      <p:pic>
        <p:nvPicPr>
          <p:cNvPr id="4" name="Obraz 3" descr="DSC01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">
            <a:off x="4392663" y="2086175"/>
            <a:ext cx="3268289" cy="4357718"/>
          </a:xfrm>
          <a:prstGeom prst="rect">
            <a:avLst/>
          </a:prstGeom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071538" y="5214950"/>
            <a:ext cx="6791336" cy="135732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…czyli wraz z Maryją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walczyć siłą dobra przeciwko złu. 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250824" y="115888"/>
            <a:ext cx="6250002" cy="1598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Tarczą rycerza Niepokalanej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jest Cudowny Medalik.</a:t>
            </a:r>
          </a:p>
        </p:txBody>
      </p:sp>
      <p:pic>
        <p:nvPicPr>
          <p:cNvPr id="4" name="Picture 7" descr="me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573463"/>
            <a:ext cx="186690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8" descr="Obraz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4149725"/>
            <a:ext cx="1728788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9" descr="medalik (Tanzania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700213"/>
            <a:ext cx="2214563" cy="348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1" descr="n200648_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620713"/>
            <a:ext cx="1944688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659563" y="2997200"/>
            <a:ext cx="1512887" cy="420688"/>
          </a:xfrm>
          <a:prstGeom prst="rect">
            <a:avLst/>
          </a:prstGeom>
          <a:solidFill>
            <a:srgbClr val="996633">
              <a:alpha val="28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Arial" charset="0"/>
              </a:rPr>
              <a:t>Francja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39750" y="4005263"/>
            <a:ext cx="1366838" cy="420687"/>
          </a:xfrm>
          <a:prstGeom prst="rect">
            <a:avLst/>
          </a:prstGeom>
          <a:solidFill>
            <a:srgbClr val="996633">
              <a:alpha val="28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Arial" charset="0"/>
              </a:rPr>
              <a:t>Anglia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40200" y="5157788"/>
            <a:ext cx="1800225" cy="420687"/>
          </a:xfrm>
          <a:prstGeom prst="rect">
            <a:avLst/>
          </a:prstGeom>
          <a:solidFill>
            <a:srgbClr val="996633">
              <a:alpha val="28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Arial" charset="0"/>
              </a:rPr>
              <a:t>Tanzania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900113" y="5661025"/>
            <a:ext cx="1263650" cy="420688"/>
          </a:xfrm>
          <a:prstGeom prst="rect">
            <a:avLst/>
          </a:prstGeom>
          <a:solidFill>
            <a:srgbClr val="996633">
              <a:alpha val="28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Arial" charset="0"/>
              </a:rPr>
              <a:t>Polska</a:t>
            </a:r>
          </a:p>
        </p:txBody>
      </p:sp>
      <p:pic>
        <p:nvPicPr>
          <p:cNvPr id="12" name="Picture 25" descr="włosk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1700213"/>
            <a:ext cx="1668462" cy="2303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6516688" y="5949950"/>
            <a:ext cx="1368425" cy="420688"/>
          </a:xfrm>
          <a:prstGeom prst="rect">
            <a:avLst/>
          </a:prstGeom>
          <a:solidFill>
            <a:srgbClr val="996633">
              <a:alpha val="28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Arial" charset="0"/>
              </a:rPr>
              <a:t>Włochy</a:t>
            </a:r>
          </a:p>
        </p:txBody>
      </p:sp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642910" y="3714752"/>
            <a:ext cx="7393010" cy="2714644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Dlaczego cudowny?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Ludzie sami tak go nazwali,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 nosząc go otrzymywali wiele łask,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zwłaszcza nawrócenia i uzdrowienia.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3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250825" y="115889"/>
            <a:ext cx="1677969" cy="81278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Awers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Obraz 2" descr="1medalik (awers)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285728"/>
            <a:ext cx="4420481" cy="5741124"/>
          </a:xfrm>
          <a:prstGeom prst="rect">
            <a:avLst/>
          </a:prstGeom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42844" y="4857760"/>
            <a:ext cx="8572560" cy="200024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Maryja stoi na wężu, co oznacza zwycięstwo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nad grzechem i szatanem.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Z Jej rąk płyną strumienie łask.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692150"/>
            <a:ext cx="5165725" cy="51736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643438" y="3213100"/>
            <a:ext cx="17462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Zduńska Wola</a:t>
            </a:r>
          </a:p>
        </p:txBody>
      </p:sp>
      <p:sp>
        <p:nvSpPr>
          <p:cNvPr id="3076" name="pole tekstowe 7"/>
          <p:cNvSpPr txBox="1">
            <a:spLocks noChangeArrowheads="1"/>
          </p:cNvSpPr>
          <p:nvPr/>
        </p:nvSpPr>
        <p:spPr bwMode="auto">
          <a:xfrm>
            <a:off x="4067175" y="1844675"/>
            <a:ext cx="43338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5000" dirty="0"/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250825" y="115889"/>
            <a:ext cx="1677969" cy="81278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Rewers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Obraz 3" descr="M 2-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14291"/>
            <a:ext cx="4613615" cy="6182244"/>
          </a:xfrm>
          <a:prstGeom prst="rect">
            <a:avLst/>
          </a:prstGeom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42844" y="4857760"/>
            <a:ext cx="8858312" cy="200024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„M” i krzyż to zjednoczenie Maryi z Chrystusem.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Serca – symbol miłości –</a:t>
            </a:r>
          </a:p>
          <a:p>
            <a:pPr algn="ctr">
              <a:defRPr/>
            </a:pPr>
            <a:r>
              <a:rPr lang="pl-PL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są zranione naszymi grzechami.</a:t>
            </a:r>
            <a:endParaRPr lang="pl-PL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2" descr="http://www.wydawnictwo.niepokalanow.pl/_var/gfx/710a795d6107a336b973e94aa34fa4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44450"/>
            <a:ext cx="4752975" cy="67246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ziedzictwo.ekai.pl/_album/379,500,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-100013"/>
            <a:ext cx="9396413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http://www.mrn.franciszkanie.pl/2007/nawig/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905250"/>
            <a:ext cx="2070100" cy="295275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81" name="Picture 9" descr="mat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188913"/>
            <a:ext cx="1789112" cy="273685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323528" y="3564032"/>
            <a:ext cx="6120680" cy="1953200"/>
          </a:xfrm>
          <a:prstGeom prst="foldedCorner">
            <a:avLst>
              <a:gd name="adj" fmla="val 11819"/>
            </a:avLst>
          </a:prstGeom>
          <a:gradFill rotWithShape="1">
            <a:gsLst>
              <a:gs pos="0">
                <a:srgbClr val="8E3432"/>
              </a:gs>
              <a:gs pos="98000">
                <a:srgbClr val="C00000">
                  <a:alpha val="2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„Mundek,</a:t>
            </a:r>
            <a:br>
              <a:rPr lang="pl-PL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pl-PL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co z ciebie wyrośnie?”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1" name="AutoShape 31"/>
          <p:cNvSpPr>
            <a:spLocks noChangeArrowheads="1"/>
          </p:cNvSpPr>
          <p:nvPr/>
        </p:nvSpPr>
        <p:spPr bwMode="auto">
          <a:xfrm>
            <a:off x="611188" y="981075"/>
            <a:ext cx="2592387" cy="494188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8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„Matka</a:t>
            </a:r>
          </a:p>
          <a:p>
            <a:pPr algn="ctr">
              <a:defRPr/>
            </a:pP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Boża</a:t>
            </a:r>
            <a:b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pokazała</a:t>
            </a:r>
          </a:p>
          <a:p>
            <a:pPr algn="ctr">
              <a:defRPr/>
            </a:pP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mi się,</a:t>
            </a:r>
          </a:p>
          <a:p>
            <a:pPr algn="ctr">
              <a:defRPr/>
            </a:pP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trzymając</a:t>
            </a:r>
          </a:p>
          <a:p>
            <a:pPr algn="ctr">
              <a:defRPr/>
            </a:pP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dwie</a:t>
            </a:r>
          </a:p>
          <a:p>
            <a:pPr algn="ctr">
              <a:defRPr/>
            </a:pPr>
            <a:r>
              <a:rPr lang="pl-PL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korony...”</a:t>
            </a:r>
          </a:p>
        </p:txBody>
      </p:sp>
      <p:pic>
        <p:nvPicPr>
          <p:cNvPr id="4" name="Picture 10" descr="dwie_korony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143372" y="248474"/>
            <a:ext cx="4071966" cy="632379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1">
                <a:lumMod val="85000"/>
                <a:lumOff val="15000"/>
              </a:schemeClr>
            </a:gs>
            <a:gs pos="85000">
              <a:schemeClr val="accent3">
                <a:lumMod val="60000"/>
                <a:lumOff val="40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2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5974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3708400" y="260350"/>
            <a:ext cx="5113338" cy="3240088"/>
          </a:xfrm>
          <a:prstGeom prst="rect">
            <a:avLst/>
          </a:prstGeom>
          <a:gradFill rotWithShape="1">
            <a:gsLst>
              <a:gs pos="0">
                <a:srgbClr val="006600">
                  <a:alpha val="44000"/>
                </a:srgbClr>
              </a:gs>
              <a:gs pos="50000">
                <a:srgbClr val="CCFF66"/>
              </a:gs>
              <a:gs pos="100000">
                <a:srgbClr val="006600">
                  <a:alpha val="4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pic>
        <p:nvPicPr>
          <p:cNvPr id="4115" name="Picture 19" descr="ak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476250"/>
            <a:ext cx="402748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/>
          </p:cNvSpPr>
          <p:nvPr/>
        </p:nvSpPr>
        <p:spPr bwMode="auto">
          <a:xfrm>
            <a:off x="2916238" y="4868863"/>
            <a:ext cx="62277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 sz="40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L Staropolski 5" pitchFamily="18" charset="0"/>
            </a:endParaRP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2987675" y="2997200"/>
            <a:ext cx="6192838" cy="403225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8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pl-PL" sz="2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L Millenium 6" pitchFamily="2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Rajmund w roku 1910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wstępuje do Franciszkanów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 otrzymuje imię </a:t>
            </a:r>
            <a:r>
              <a:rPr lang="pl-PL" sz="2800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Maksymilian</a:t>
            </a: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.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Kilka lat później w jego ślady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pójdzie młodszy brat – Józef.</a:t>
            </a:r>
            <a:b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endParaRPr lang="pl-PL" sz="2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RIMG02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" descr="Święty Maksymilian w Rzymie z brać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260350"/>
            <a:ext cx="504031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" descr="http://www.harmeze.franciszkanie.pl/images/max/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3716338"/>
            <a:ext cx="19780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468313" y="3617913"/>
            <a:ext cx="6265862" cy="324008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3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 Rzymie 16 X 1917 roku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zakłada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Rycerstwo Niepokalanej.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Rycerz_Niepokalanej"/>
          <p:cNvPicPr>
            <a:picLocks noChangeAspect="1" noChangeArrowheads="1"/>
          </p:cNvPicPr>
          <p:nvPr/>
        </p:nvPicPr>
        <p:blipFill>
          <a:blip r:embed="rId2"/>
          <a:srcRect r="2007"/>
          <a:stretch>
            <a:fillRect/>
          </a:stretch>
        </p:blipFill>
        <p:spPr bwMode="auto">
          <a:xfrm>
            <a:off x="6948488" y="188913"/>
            <a:ext cx="23383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7" descr="2008-12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1993">
            <a:off x="7380288" y="3789363"/>
            <a:ext cx="16446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19" descr="2008-0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0"/>
            <a:ext cx="167481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21" descr="2004-07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296510">
            <a:off x="2843213" y="4868863"/>
            <a:ext cx="15922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23" descr="2005-06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426330">
            <a:off x="2987675" y="260350"/>
            <a:ext cx="14859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z_maximiliano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950" y="404813"/>
            <a:ext cx="25336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33" descr="2006-02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56100" y="4797425"/>
            <a:ext cx="13335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5" name="Picture 35" descr="2009-05.jpg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334941">
            <a:off x="5867400" y="5048250"/>
            <a:ext cx="1333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1" name="AutoShape 31"/>
          <p:cNvSpPr>
            <a:spLocks noChangeArrowheads="1"/>
          </p:cNvSpPr>
          <p:nvPr/>
        </p:nvSpPr>
        <p:spPr bwMode="auto">
          <a:xfrm>
            <a:off x="2195513" y="1268413"/>
            <a:ext cx="5040312" cy="41767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8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 ukończeniu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studiów,</a:t>
            </a:r>
            <a:b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 wieku 25 lat</a:t>
            </a:r>
            <a:b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</a:b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wraca do Polski,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wydaje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„Rycerza Niepokalanej”.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1"/>
          <p:cNvSpPr>
            <a:spLocks noChangeArrowheads="1"/>
          </p:cNvSpPr>
          <p:nvPr/>
        </p:nvSpPr>
        <p:spPr bwMode="auto">
          <a:xfrm>
            <a:off x="2195513" y="1268413"/>
            <a:ext cx="5040312" cy="41767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58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…a kilka lat później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powstaje też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pisemko dla dzieci:</a:t>
            </a:r>
            <a:endParaRPr lang="pl-PL" sz="2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Obraz 2" descr="01tł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85728"/>
            <a:ext cx="4521471" cy="6268990"/>
          </a:xfrm>
          <a:prstGeom prst="rect">
            <a:avLst/>
          </a:prstGeom>
        </p:spPr>
      </p:pic>
      <p:pic>
        <p:nvPicPr>
          <p:cNvPr id="6" name="Obraz 5" descr="2007-02-Justyna Parszuta z Litw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3" y="324680"/>
            <a:ext cx="2379467" cy="3461510"/>
          </a:xfrm>
          <a:prstGeom prst="rect">
            <a:avLst/>
          </a:prstGeom>
        </p:spPr>
      </p:pic>
      <p:pic>
        <p:nvPicPr>
          <p:cNvPr id="7" name="Obraz 6" descr="2011-05-Paulina Morzyńska z Piotrkowa Trybunalskie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2500330" cy="3551870"/>
          </a:xfrm>
          <a:prstGeom prst="rect">
            <a:avLst/>
          </a:prstGeom>
        </p:spPr>
      </p:pic>
      <p:pic>
        <p:nvPicPr>
          <p:cNvPr id="8" name="Obraz 7" descr="2007-06-Tomasz Homa z Malaw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3264676"/>
            <a:ext cx="2857520" cy="2850194"/>
          </a:xfrm>
          <a:prstGeom prst="rect">
            <a:avLst/>
          </a:prstGeom>
        </p:spPr>
      </p:pic>
      <p:pic>
        <p:nvPicPr>
          <p:cNvPr id="4" name="Obraz 3" descr="DSC000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960000">
            <a:off x="428596" y="4214818"/>
            <a:ext cx="2952739" cy="2214554"/>
          </a:xfrm>
          <a:prstGeom prst="rect">
            <a:avLst/>
          </a:prstGeom>
        </p:spPr>
      </p:pic>
      <p:pic>
        <p:nvPicPr>
          <p:cNvPr id="5" name="Obraz 4" descr="kl 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00000">
            <a:off x="4786314" y="3500438"/>
            <a:ext cx="4000496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niepokalanów kaplica"/>
          <p:cNvPicPr>
            <a:picLocks noChangeAspect="1" noChangeArrowheads="1"/>
          </p:cNvPicPr>
          <p:nvPr/>
        </p:nvPicPr>
        <p:blipFill>
          <a:blip r:embed="rId2"/>
          <a:srcRect t="3960" r="1772" b="3926"/>
          <a:stretch>
            <a:fillRect/>
          </a:stretch>
        </p:blipFill>
        <p:spPr bwMode="auto">
          <a:xfrm rot="1024607">
            <a:off x="4783161" y="169341"/>
            <a:ext cx="4537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Maksymilian z zakonnikami w Niepokalanowie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56219">
            <a:off x="33464" y="257886"/>
            <a:ext cx="4957763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mk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2357430"/>
            <a:ext cx="2705100" cy="3333750"/>
          </a:xfrm>
          <a:prstGeom prst="rect">
            <a:avLst/>
          </a:prstGeom>
        </p:spPr>
      </p:pic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1000100" y="3143223"/>
            <a:ext cx="7143800" cy="371477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00">
                  <a:alpha val="39000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pl-PL" sz="36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L Millenium 6" pitchFamily="2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 1927 roku zakłada osobliwe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miasteczko - Niepokalanów,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który wkrótce staje się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  największym </a:t>
            </a: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wydawnictwem w Polsce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l-PL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 najliczniejszym klasztorem na </a:t>
            </a:r>
            <a:r>
              <a:rPr lang="pl-PL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świecie.</a:t>
            </a:r>
          </a:p>
          <a:p>
            <a:pPr algn="ctr">
              <a:defRPr/>
            </a:pPr>
            <a:endParaRPr lang="pl-PL" sz="2800" dirty="0">
              <a:solidFill>
                <a:srgbClr val="FFFF66"/>
              </a:solidFill>
              <a:latin typeface="FL Millenium 6" pitchFamily="2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344</Words>
  <Application>Microsoft Office PowerPoint</Application>
  <PresentationFormat>Pokaz na ekranie (4:3)</PresentationFormat>
  <Paragraphs>91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Calibri</vt:lpstr>
      <vt:lpstr>Book Antiqua</vt:lpstr>
      <vt:lpstr>FL Millenium 6</vt:lpstr>
      <vt:lpstr>FL Staropolski 5</vt:lpstr>
      <vt:lpstr>Bookman Old Style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Student</dc:creator>
  <cp:lastModifiedBy>S. Franciszkanki RN</cp:lastModifiedBy>
  <cp:revision>95</cp:revision>
  <dcterms:created xsi:type="dcterms:W3CDTF">2010-04-19T11:32:59Z</dcterms:created>
  <dcterms:modified xsi:type="dcterms:W3CDTF">2011-10-23T19:26:29Z</dcterms:modified>
</cp:coreProperties>
</file>