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75" r:id="rId5"/>
    <p:sldId id="276" r:id="rId6"/>
    <p:sldId id="257" r:id="rId7"/>
    <p:sldId id="258" r:id="rId8"/>
    <p:sldId id="259" r:id="rId9"/>
    <p:sldId id="260" r:id="rId10"/>
    <p:sldId id="262" r:id="rId11"/>
    <p:sldId id="263" r:id="rId12"/>
    <p:sldId id="265" r:id="rId13"/>
    <p:sldId id="268" r:id="rId14"/>
    <p:sldId id="261" r:id="rId15"/>
    <p:sldId id="269" r:id="rId16"/>
    <p:sldId id="277" r:id="rId17"/>
    <p:sldId id="278" r:id="rId18"/>
    <p:sldId id="271" r:id="rId19"/>
    <p:sldId id="270" r:id="rId20"/>
    <p:sldId id="279" r:id="rId2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>
        <p:scale>
          <a:sx n="90" d="100"/>
          <a:sy n="90" d="100"/>
        </p:scale>
        <p:origin x="-1632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3527E-883A-41CA-8DCE-BC7E6F2F25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65519-7972-47C9-BB84-5C4B656DAE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15898-5C95-45A6-9A15-01C9D141F5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33B59-F339-4D94-A7E8-57120E64C8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B02A0-AF3D-49B8-8E89-D956292776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97CA-3EFA-40DC-85F1-D3A079E828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78383-F04E-42C5-AE77-18B8C17E67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CC9B-3271-4BFA-8AA9-59553EA660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4469F-D41B-4F81-9163-29598A6EC50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4795C-8319-48E5-8C5E-74ACED0E14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87CE5-CA34-4DBD-B0AE-8F7755F2A4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957F9-28C4-411C-8E17-49917593C0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E5988C1-45C0-487D-ACA7-61DBED4E05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lide0018_imag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7" y="0"/>
            <a:ext cx="10915651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42910" y="500042"/>
            <a:ext cx="5143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Cudowny</a:t>
            </a:r>
          </a:p>
          <a:p>
            <a:r>
              <a:rPr lang="pl-PL" sz="5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Medalik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ide0007_image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44" y="-1"/>
            <a:ext cx="10858544" cy="689431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ide0008_image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42" y="0"/>
            <a:ext cx="10929982" cy="692339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ide0010_image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916" y="0"/>
            <a:ext cx="10787106" cy="6873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ide0013_image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534651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ide0006_image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124" y="-1"/>
            <a:ext cx="10515602" cy="685800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ide0014_image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0"/>
            <a:ext cx="108204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ide0022_image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88" y="-1"/>
            <a:ext cx="10801352" cy="685800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ide0023_image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710" y="0"/>
            <a:ext cx="1082675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slide0016_image0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315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ide0015_image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99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lide0019_image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726" y="0"/>
            <a:ext cx="11001452" cy="691190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medali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2752725" cy="4391025"/>
          </a:xfrm>
          <a:prstGeom prst="rect">
            <a:avLst/>
          </a:prstGeom>
        </p:spPr>
      </p:pic>
      <p:pic>
        <p:nvPicPr>
          <p:cNvPr id="7" name="Obraz 6" descr="medali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57" y="1357298"/>
            <a:ext cx="2886075" cy="4505325"/>
          </a:xfrm>
          <a:prstGeom prst="rect">
            <a:avLst/>
          </a:prstGeom>
        </p:spPr>
      </p:pic>
      <p:pic>
        <p:nvPicPr>
          <p:cNvPr id="5" name="Obraz 4" descr="swieta-katarzy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-428652"/>
            <a:ext cx="3571900" cy="756639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lide0001_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3106" y="0"/>
            <a:ext cx="10787106" cy="689353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ide0020_image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246" y="6315"/>
            <a:ext cx="10905600" cy="685168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ide0021_image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6966" y="0"/>
            <a:ext cx="1082675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ide0002_image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5844" y="0"/>
            <a:ext cx="10572818" cy="684571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ide0003_image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-1"/>
            <a:ext cx="10572824" cy="687870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ide0004_image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40" y="-1"/>
            <a:ext cx="10801352" cy="685800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ide0005_image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204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</Words>
  <Application>Microsoft PowerPoint</Application>
  <PresentationFormat>Pokaz na ekranie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Projekt domyślny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Paulinka</dc:creator>
  <cp:lastModifiedBy>pcwof</cp:lastModifiedBy>
  <cp:revision>30</cp:revision>
  <dcterms:created xsi:type="dcterms:W3CDTF">2013-03-11T15:46:13Z</dcterms:created>
  <dcterms:modified xsi:type="dcterms:W3CDTF">2014-11-24T08:59:03Z</dcterms:modified>
</cp:coreProperties>
</file>